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5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900" y="-126"/>
      </p:cViewPr>
      <p:guideLst>
        <p:guide orient="horz" pos="85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6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9">
            <a:extLst>
              <a:ext uri="{FF2B5EF4-FFF2-40B4-BE49-F238E27FC236}">
                <a16:creationId xmlns:a16="http://schemas.microsoft.com/office/drawing/2014/main" xmlns="" id="{0847E30C-5915-E73A-04E5-93BC5FB543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453950"/>
            <a:ext cx="1728192" cy="5505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C66B2D6-F05F-C350-F1CF-27F215499CBF}"/>
              </a:ext>
            </a:extLst>
          </p:cNvPr>
          <p:cNvSpPr txBox="1"/>
          <p:nvPr userDrawn="1"/>
        </p:nvSpPr>
        <p:spPr>
          <a:xfrm>
            <a:off x="4471746" y="56989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1F5507E9-70DE-FBB3-E16E-D821EF85CFC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533280" y="8365427"/>
            <a:ext cx="1775445" cy="117957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51D49A65-6B60-F966-BCC9-06D8020B4DD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49275" y="8579066"/>
            <a:ext cx="522088" cy="8744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8A6A13A-20CB-282E-9C53-FFEECAC33963}"/>
              </a:ext>
            </a:extLst>
          </p:cNvPr>
          <p:cNvSpPr txBox="1"/>
          <p:nvPr userDrawn="1"/>
        </p:nvSpPr>
        <p:spPr>
          <a:xfrm>
            <a:off x="1304764" y="8746703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800" b="1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8 (800) 222-22-22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1253FDF-B209-E7FA-41BA-4BF650EC18A2}"/>
              </a:ext>
            </a:extLst>
          </p:cNvPr>
          <p:cNvSpPr txBox="1"/>
          <p:nvPr userDrawn="1"/>
        </p:nvSpPr>
        <p:spPr>
          <a:xfrm>
            <a:off x="1304206" y="9041197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Бесплатный многоканальный телефон </a:t>
            </a:r>
            <a:b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</a:b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контакт-центра ФНС России</a:t>
            </a:r>
          </a:p>
        </p:txBody>
      </p:sp>
      <p:pic>
        <p:nvPicPr>
          <p:cNvPr id="8" name="Рисунок 2">
            <a:extLst>
              <a:ext uri="{FF2B5EF4-FFF2-40B4-BE49-F238E27FC236}">
                <a16:creationId xmlns:a16="http://schemas.microsoft.com/office/drawing/2014/main" xmlns="" id="{71A3B43D-917A-DBDD-784F-4EEFF6B6B20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45" y="8472165"/>
            <a:ext cx="991413" cy="991413"/>
          </a:xfrm>
          <a:prstGeom prst="roundRect">
            <a:avLst>
              <a:gd name="adj" fmla="val 5138"/>
            </a:avLst>
          </a:prstGeom>
        </p:spPr>
      </p:pic>
    </p:spTree>
    <p:extLst>
      <p:ext uri="{BB962C8B-B14F-4D97-AF65-F5344CB8AC3E}">
        <p14:creationId xmlns:p14="http://schemas.microsoft.com/office/powerpoint/2010/main" val="366907391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9">
            <a:extLst>
              <a:ext uri="{FF2B5EF4-FFF2-40B4-BE49-F238E27FC236}">
                <a16:creationId xmlns:a16="http://schemas.microsoft.com/office/drawing/2014/main" xmlns="" id="{56479F63-7EF8-D26A-8B8E-70339969EC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453950"/>
            <a:ext cx="1728192" cy="5505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420E2C3-BD6F-05E8-6DEA-B420422800C5}"/>
              </a:ext>
            </a:extLst>
          </p:cNvPr>
          <p:cNvSpPr txBox="1"/>
          <p:nvPr userDrawn="1"/>
        </p:nvSpPr>
        <p:spPr>
          <a:xfrm>
            <a:off x="4471746" y="56989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49304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252A948D-850F-FF36-ADC7-B843B9ECAD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33280" y="8365427"/>
            <a:ext cx="1775445" cy="1179576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xmlns="" id="{AE823053-F7C4-A1CA-2D60-E8F46CD614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49275" y="8579066"/>
            <a:ext cx="522088" cy="8744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8A91CD3-5847-7A58-D572-58F7A0EF6213}"/>
              </a:ext>
            </a:extLst>
          </p:cNvPr>
          <p:cNvSpPr txBox="1"/>
          <p:nvPr userDrawn="1"/>
        </p:nvSpPr>
        <p:spPr>
          <a:xfrm>
            <a:off x="1304764" y="8746703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800" b="1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8 (800) 222-22-22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3588796-5D2F-B362-5AB0-D4C118F68774}"/>
              </a:ext>
            </a:extLst>
          </p:cNvPr>
          <p:cNvSpPr txBox="1"/>
          <p:nvPr userDrawn="1"/>
        </p:nvSpPr>
        <p:spPr>
          <a:xfrm>
            <a:off x="1304206" y="9041197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Бесплатный многоканальный телефон </a:t>
            </a:r>
            <a:b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</a:b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контакт-центра ФНС России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xmlns="" id="{EC39083F-FBA6-1E7A-0A13-2EF9C6CB352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45" y="8472165"/>
            <a:ext cx="991413" cy="991413"/>
          </a:xfrm>
          <a:prstGeom prst="roundRect">
            <a:avLst>
              <a:gd name="adj" fmla="val 5138"/>
            </a:avLst>
          </a:prstGeom>
        </p:spPr>
      </p:pic>
    </p:spTree>
    <p:extLst>
      <p:ext uri="{BB962C8B-B14F-4D97-AF65-F5344CB8AC3E}">
        <p14:creationId xmlns:p14="http://schemas.microsoft.com/office/powerpoint/2010/main" val="205174439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2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64"/>
            <a:ext cx="6858000" cy="97070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447" y="8132838"/>
            <a:ext cx="425757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Контактный телефон: +7 (84463) 2-84-61 (доб. 37-20)</a:t>
            </a:r>
          </a:p>
          <a:p>
            <a:r>
              <a:rPr lang="ru-RU" sz="1400" b="1" dirty="0"/>
              <a:t>Контактный телефон: +7 (84463) </a:t>
            </a:r>
            <a:r>
              <a:rPr lang="ru-RU" sz="1400" b="1" dirty="0" smtClean="0"/>
              <a:t>2-84-61 </a:t>
            </a:r>
            <a:r>
              <a:rPr lang="ru-RU" sz="1400" b="1" dirty="0"/>
              <a:t>(доб. </a:t>
            </a:r>
            <a:r>
              <a:rPr lang="ru-RU" sz="1400" b="1" dirty="0" smtClean="0"/>
              <a:t>37-18)</a:t>
            </a:r>
            <a:endParaRPr lang="ru-RU" sz="1400" b="1" dirty="0"/>
          </a:p>
          <a:p>
            <a:r>
              <a:rPr lang="ru-RU" sz="1400" b="1" dirty="0"/>
              <a:t>Контактный телефон: +7 (84463</a:t>
            </a:r>
            <a:r>
              <a:rPr lang="ru-RU" sz="1400" b="1"/>
              <a:t>) </a:t>
            </a:r>
            <a:r>
              <a:rPr lang="ru-RU" sz="1400" b="1" smtClean="0"/>
              <a:t>2-84-61 </a:t>
            </a:r>
            <a:r>
              <a:rPr lang="ru-RU" sz="1400" b="1" dirty="0"/>
              <a:t>(доб. </a:t>
            </a:r>
            <a:r>
              <a:rPr lang="ru-RU" sz="1400" b="1" dirty="0" smtClean="0"/>
              <a:t>37-14)</a:t>
            </a:r>
            <a:endParaRPr lang="ru-RU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1" y="199293"/>
            <a:ext cx="4793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Межрайонная ИФНС России №6 по Волгоградской области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523040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964"/>
            <a:ext cx="6858000" cy="97070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447" y="8132838"/>
            <a:ext cx="425757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Контактный телефон: +7 (84463) 2-84-61 (доб. 37-20)</a:t>
            </a:r>
          </a:p>
          <a:p>
            <a:r>
              <a:rPr lang="ru-RU" sz="1400" b="1" dirty="0"/>
              <a:t>Контактный телефон: +7 (84463) </a:t>
            </a:r>
            <a:r>
              <a:rPr lang="ru-RU" sz="1400" b="1" dirty="0" smtClean="0"/>
              <a:t>2-84-61 </a:t>
            </a:r>
            <a:r>
              <a:rPr lang="ru-RU" sz="1400" b="1" dirty="0"/>
              <a:t>(доб. </a:t>
            </a:r>
            <a:r>
              <a:rPr lang="ru-RU" sz="1400" b="1" dirty="0" smtClean="0"/>
              <a:t>37-18)</a:t>
            </a:r>
            <a:endParaRPr lang="ru-RU" sz="1400" b="1" dirty="0"/>
          </a:p>
          <a:p>
            <a:r>
              <a:rPr lang="ru-RU" sz="1400" b="1" dirty="0"/>
              <a:t>Контактный телефон: +7 (84463</a:t>
            </a:r>
            <a:r>
              <a:rPr lang="ru-RU" sz="1400" b="1"/>
              <a:t>) </a:t>
            </a:r>
            <a:r>
              <a:rPr lang="ru-RU" sz="1400" b="1" smtClean="0"/>
              <a:t>2-84-61 </a:t>
            </a:r>
            <a:r>
              <a:rPr lang="ru-RU" sz="1400" b="1" dirty="0"/>
              <a:t>(доб. </a:t>
            </a:r>
            <a:r>
              <a:rPr lang="ru-RU" sz="1400" b="1" dirty="0" smtClean="0"/>
              <a:t>37-14)</a:t>
            </a:r>
            <a:endParaRPr lang="ru-RU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1" y="199293"/>
            <a:ext cx="4793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Межрайонная ИФНС России №6 по Волгоградской области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86034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1108</TotalTime>
  <Words>100</Words>
  <Application>Microsoft Office PowerPoint</Application>
  <PresentationFormat>Лист A4 (210x297 мм)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Дундукова Ирина Александровна</cp:lastModifiedBy>
  <cp:revision>101</cp:revision>
  <cp:lastPrinted>2024-06-07T06:57:12Z</cp:lastPrinted>
  <dcterms:created xsi:type="dcterms:W3CDTF">2023-03-21T12:09:25Z</dcterms:created>
  <dcterms:modified xsi:type="dcterms:W3CDTF">2024-06-07T07:25:01Z</dcterms:modified>
</cp:coreProperties>
</file>