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EE4C7-52C5-431B-9B2B-60EB851D1010}" type="datetimeFigureOut">
              <a:rPr lang="ru-RU" smtClean="0"/>
              <a:t>24.07.2024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CD2807FB-2AEC-4649-80EC-2CE0C7F1D9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0935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EE4C7-52C5-431B-9B2B-60EB851D1010}" type="datetimeFigureOut">
              <a:rPr lang="ru-RU" smtClean="0"/>
              <a:t>24.07.2024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D2807FB-2AEC-4649-80EC-2CE0C7F1D9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96998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EE4C7-52C5-431B-9B2B-60EB851D1010}" type="datetimeFigureOut">
              <a:rPr lang="ru-RU" smtClean="0"/>
              <a:t>24.07.2024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D2807FB-2AEC-4649-80EC-2CE0C7F1D997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921176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EE4C7-52C5-431B-9B2B-60EB851D1010}" type="datetimeFigureOut">
              <a:rPr lang="ru-RU" smtClean="0"/>
              <a:t>24.07.2024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D2807FB-2AEC-4649-80EC-2CE0C7F1D9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30185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EE4C7-52C5-431B-9B2B-60EB851D1010}" type="datetimeFigureOut">
              <a:rPr lang="ru-RU" smtClean="0"/>
              <a:t>24.07.2024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D2807FB-2AEC-4649-80EC-2CE0C7F1D997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230523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EE4C7-52C5-431B-9B2B-60EB851D1010}" type="datetimeFigureOut">
              <a:rPr lang="ru-RU" smtClean="0"/>
              <a:t>24.07.2024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D2807FB-2AEC-4649-80EC-2CE0C7F1D9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76120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EE4C7-52C5-431B-9B2B-60EB851D1010}" type="datetimeFigureOut">
              <a:rPr lang="ru-RU" smtClean="0"/>
              <a:t>24.07.2024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807FB-2AEC-4649-80EC-2CE0C7F1D9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34709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EE4C7-52C5-431B-9B2B-60EB851D1010}" type="datetimeFigureOut">
              <a:rPr lang="ru-RU" smtClean="0"/>
              <a:t>24.07.2024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807FB-2AEC-4649-80EC-2CE0C7F1D9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5952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EE4C7-52C5-431B-9B2B-60EB851D1010}" type="datetimeFigureOut">
              <a:rPr lang="ru-RU" smtClean="0"/>
              <a:t>24.07.2024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807FB-2AEC-4649-80EC-2CE0C7F1D9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8736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EE4C7-52C5-431B-9B2B-60EB851D1010}" type="datetimeFigureOut">
              <a:rPr lang="ru-RU" smtClean="0"/>
              <a:t>24.07.2024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D2807FB-2AEC-4649-80EC-2CE0C7F1D9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019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EE4C7-52C5-431B-9B2B-60EB851D1010}" type="datetimeFigureOut">
              <a:rPr lang="ru-RU" smtClean="0"/>
              <a:t>24.07.2024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D2807FB-2AEC-4649-80EC-2CE0C7F1D9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3001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EE4C7-52C5-431B-9B2B-60EB851D1010}" type="datetimeFigureOut">
              <a:rPr lang="ru-RU" smtClean="0"/>
              <a:t>24.07.2024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D2807FB-2AEC-4649-80EC-2CE0C7F1D9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0825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EE4C7-52C5-431B-9B2B-60EB851D1010}" type="datetimeFigureOut">
              <a:rPr lang="ru-RU" smtClean="0"/>
              <a:t>24.07.2024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807FB-2AEC-4649-80EC-2CE0C7F1D9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9829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EE4C7-52C5-431B-9B2B-60EB851D1010}" type="datetimeFigureOut">
              <a:rPr lang="ru-RU" smtClean="0"/>
              <a:t>24.07.2024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807FB-2AEC-4649-80EC-2CE0C7F1D9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7619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EE4C7-52C5-431B-9B2B-60EB851D1010}" type="datetimeFigureOut">
              <a:rPr lang="ru-RU" smtClean="0"/>
              <a:t>24.07.2024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807FB-2AEC-4649-80EC-2CE0C7F1D9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25435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EE4C7-52C5-431B-9B2B-60EB851D1010}" type="datetimeFigureOut">
              <a:rPr lang="ru-RU" smtClean="0"/>
              <a:t>24.07.2024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D2807FB-2AEC-4649-80EC-2CE0C7F1D9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1051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1EE4C7-52C5-431B-9B2B-60EB851D1010}" type="datetimeFigureOut">
              <a:rPr lang="ru-RU" smtClean="0"/>
              <a:t>24.07.2024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D2807FB-2AEC-4649-80EC-2CE0C7F1D9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0262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03169" y="0"/>
            <a:ext cx="10588831" cy="6858000"/>
          </a:xfrm>
        </p:spPr>
        <p:txBody>
          <a:bodyPr>
            <a:normAutofit fontScale="90000"/>
          </a:bodyPr>
          <a:lstStyle/>
          <a:p>
            <a:pPr algn="l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✅ О важности заключения соглашения о социально-экономическом сотрудничестве.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Развитие социального партнерства на территории Волгоградской области осуществляется путем реализации механизмов договорного регулирования трудовых и иных непосредственно связанных с ними отношений в части заключения коллективных договоров и соглашений о социально-экономическом сотрудничестве, а также обеспечения гарантий и защиты трудовых прав работников.</a:t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Администрация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Кумылженского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муниципального района рекомендует предприятиям, организациям, индивидуальным предпринимателям и КФХ, осуществляющим финансово-хозяйственную деятельность на территории района, заключить соглашение о социально-экономическом сотрудничестве.</a:t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Соглашение о социально-экономическом сотрудничестве включает в себя </a:t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Обязательства предприятия обеспечивать в период действия Соглашения:</a:t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увеличение объема производства;</a:t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увеличение объема продаж;</a:t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рост прибыли предприятия;</a:t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своевременную выплату заработной платы;</a:t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Создавать благоприятные условия для привлечения инвестиций в производственную сферу и иные сферы деятельности.</a:t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Обеспечивать своевременную и в полном объеме уплату налогов и сборов в областной и местный бюджеты.</a:t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Обеспечивать наиболее полное использование производственных мощностей с целью сохранения и увеличения числа рабочих мест. Регулирование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социально-трудовых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отношений проводить в соответствии с законодательством Российской Федерации и условиями коллективного договора.</a:t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Обеспечивать создание благоприятных условий для работников предприятия и охрану их труда.</a:t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Обеспечивать размер ежемесячного значения минимальной заработной платы согласно Регионального Соглашения о минимальной заработной плате в Волгоградской области № С-55/2023 от 27.12.2023 года.</a:t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Своевременно и в полном объеме отчислять страховые взносы в Фонд пенсионного и социального страхования РФ, в соответствии с действующим законодательством.</a:t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Обязательства Администрации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Кумылженского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муниципального района:</a:t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Содействовать привлечению инвесторов к реализации инвестиционных и инновационных проектов Предприятия.</a:t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Оказывать методическую и консультационную помощь Предприятию по вопросам повышения эффективности работы предприятия, в форме проведения семинаров и совещаний.</a:t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Представлять предприятию информацию необходимую для разработки бизнес-планов его развития (по согласованной форме и срокам).</a:t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👉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вопросам заключения соглашений можно обращаться в ГКУ ЦЗН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Кумылженского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района (ст. Кумылженская, ул. </a:t>
            </a:r>
            <a:r>
              <a:rPr lang="ru-RU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Межколхозстроя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1Г, тел. 8(84462)6-23-71), а также в отдел экономики, торговли и бухгалтерского учета администрации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Кумылженского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муниципального района (ст. Кумылженская, ул. Мира,25, 2 этаж, тел. 8(84462)6-23-51).</a:t>
            </a:r>
            <a:b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3715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</TotalTime>
  <Words>9</Words>
  <Application>Microsoft Office PowerPoint</Application>
  <PresentationFormat>Широкоэкранный</PresentationFormat>
  <Paragraphs>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Century Gothic</vt:lpstr>
      <vt:lpstr>Times New Roman</vt:lpstr>
      <vt:lpstr>Wingdings 3</vt:lpstr>
      <vt:lpstr>Легкий дым</vt:lpstr>
      <vt:lpstr>✅ О важности заключения соглашения о социально-экономическом сотрудничестве.  Развитие социального партнерства на территории Волгоградской области осуществляется путем реализации механизмов договорного регулирования трудовых и иных непосредственно связанных с ними отношений в части заключения коллективных договоров и соглашений о социально-экономическом сотрудничестве, а также обеспечения гарантий и защиты трудовых прав работников. Администрация Кумылженского муниципального района рекомендует предприятиям, организациям, индивидуальным предпринимателям и КФХ, осуществляющим финансово-хозяйственную деятельность на территории района, заключить соглашение о социально-экономическом сотрудничестве. Соглашение о социально-экономическом сотрудничестве включает в себя  Обязательства предприятия обеспечивать в период действия Соглашения: - увеличение объема производства; - увеличение объема продаж; - рост прибыли предприятия; - своевременную выплату заработной платы; - Создавать благоприятные условия для привлечения инвестиций в производственную сферу и иные сферы деятельности. - Обеспечивать своевременную и в полном объеме уплату налогов и сборов в областной и местный бюджеты. - Обеспечивать наиболее полное использование производственных мощностей с целью сохранения и увеличения числа рабочих мест. Регулирование социально-трудовых отношений проводить в соответствии с законодательством Российской Федерации и условиями коллективного договора. - Обеспечивать создание благоприятных условий для работников предприятия и охрану их труда. - Обеспечивать размер ежемесячного значения минимальной заработной платы согласно Регионального Соглашения о минимальной заработной плате в Волгоградской области № С-55/2023 от 27.12.2023 года. - Своевременно и в полном объеме отчислять страховые взносы в Фонд пенсионного и социального страхования РФ, в соответствии с действующим законодательством. Обязательства Администрации Кумылженского муниципального района: - Содействовать привлечению инвесторов к реализации инвестиционных и инновационных проектов Предприятия. -  Оказывать методическую и консультационную помощь Предприятию по вопросам повышения эффективности работы предприятия, в форме проведения семинаров и совещаний. - Представлять предприятию информацию необходимую для разработки бизнес-планов его развития (по согласованной форме и срокам). 👉По вопросам заключения соглашений можно обращаться в ГКУ ЦЗН Кумылженского района (ст. Кумылженская, ул. Межколхозстроя,  д. 1Г, тел. 8(84462)6-23-71), а также в отдел экономики, торговли и бухгалтерского учета администрации Кумылженского муниципального района (ст. Кумылженская, ул. Мира,25, 2 этаж, тел. 8(84462)6-23-51).   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вњ… Рћ РІР°Р¶РЅРѕСЃС‚Рё Р·Р°РєР»СЋС‡РµРЅРёСЏ СЃРѕРіР»Р°С€РµРЅРёСЏ Рѕ СЃРѕС†РёР°Р»СЊРЅРѕ-СЌРєРѕРЅРѕРјРёС‡РµСЃРєРѕРј СЃРѕС‚СЂСѓРґРЅРёС‡РµСЃС‚РІРµ. В Р Р°Р·РІРёС‚РёРµ СЃРѕС†РёР°Р»СЊРЅРѕРіРѕ РїР°СЂС‚РЅРµСЂСЃС‚РІР° РЅР° С‚РµСЂСЂРёС‚РѕСЂРёРё Р’РѕР»РіРѕРіСЂР°РґСЃРєРѕР№ РѕР±Р»Р°СЃС‚Рё РѕСЃСѓС‰РµСЃС‚РІР»СЏРµС‚СЃСЏ РїСѓС‚РµРј СЂРµР°Р»РёР·Р°С†РёРё РјРµС…Р°РЅРёР·РјРѕРІ РґРѕРіРѕРІРѕСЂРЅРѕРіРѕ СЂРµРіСѓР»РёСЂРѕРІР°РЅРёСЏ С‚СЂСѓРґРѕРІС‹С… Рё РёРЅС‹С… РЅРµРїРѕСЃСЂРµРґСЃС‚РІРµРЅРЅРѕ СЃРІСЏР·Р°РЅРЅС‹С… СЃ РЅРёРјРё РѕС‚РЅРѕС€РµРЅРёР№ РІ С‡Р°СЃС‚Рё Р·Р°РєР»СЋС‡РµРЅРёСЏ РєРѕР»Р»РµРєС‚РёРІРЅС‹С… РґРѕРіРѕРІРѕСЂРѕРІ Рё СЃРѕРіР»Р°С€РµРЅРёР№ Рѕ СЃРѕС†РёР°Р»СЊРЅРѕ-СЌРєРѕРЅРѕРјРёС‡РµСЃРєРѕРј СЃРѕС‚СЂСѓРґРЅРёС‡РµСЃС‚РІРµ, Р° С‚Р°РєР¶Рµ РѕР±РµСЃРїРµС‡РµРЅРёСЏ РіР°СЂР°РЅС‚РёР№ Рё Р·Р°С‰РёС‚С‹ С‚СЂСѓРґРѕРІС‹С… РїСЂР°РІ СЂР°Р±РѕС‚РЅРёРєРѕРІ. РђРґРјРёРЅРёСЃС‚СЂР°С†РёСЏ РљСѓРјС‹Р»Р¶РµРЅСЃРєРѕРіРѕ РјСѓРЅРёС†РёРїР°Р»СЊРЅРѕРіРѕ СЂР°Р№РѕРЅР° СЂРµРєРѕРјРµРЅРґСѓРµС‚ РїСЂРµРґРїСЂРёСЏС‚РёСЏРј, РѕСЂРіР°РЅРёР·Р°С†РёСЏРј, РёРЅРґРёРІРёРґСѓР°Р»СЊРЅС‹Рј РїСЂРµРґРїСЂРёРЅРёРјР°С‚РµР»СЏРј Рё РљР¤РҐ, РѕСЃСѓС‰РµСЃС‚РІР»СЏСЋС‰РёРј С„РёРЅР°РЅСЃРѕРІРѕ-С…РѕР·СЏР№СЃС‚РІРµРЅРЅСѓСЋ РґРµСЏС‚РµР»СЊРЅРѕСЃС‚СЊ РЅР° С‚РµСЂСЂРёС‚РѕСЂРёРё СЂР°Р№РѕРЅР°, Р·Р°РєР»СЋС‡РёС‚СЊ СЃРѕРіР»Р°С€РµРЅРёРµ Рѕ СЃРѕС†РёР°Р»СЊРЅРѕ-СЌРєРѕРЅРѕРјРёС‡РµСЃРєРѕРј СЃРѕС‚СЂСѓРґРЅРёС‡РµСЃС‚РІРµ. РЎРѕРіР»Р°С€РµРЅРёРµ Рѕ СЃРѕС†РёР°Р»СЊРЅРѕ-СЌРєРѕРЅРѕРјРёС‡РµСЃРєРѕРј СЃРѕС‚СЂСѓРґРЅРёС‡РµСЃС‚РІРµ РІРєР»СЋС‡Р°РµС‚ РІ СЃРµР±СЏ  РћР±СЏР·Р°С‚РµР»СЊСЃС‚РІР° РїСЂРµРґРїСЂРёСЏС‚РёСЏ РѕР±РµСЃРїРµС‡РёРІР°С‚СЊ РІ РїРµСЂРёРѕРґ РґРµР№СЃС‚РІРёСЏ РЎРѕРіР»Р°С€РµРЅРёСЏ: - СѓРІРµР»РёС‡РµРЅРёРµ РѕР±СЉРµРјР° РїСЂРѕРёР·РІРѕРґСЃС‚РІР°; - СѓРІРµР»РёС‡РµРЅРёРµ РѕР±СЉРµРјР° РїСЂРѕРґР°Р¶; - СЂРѕСЃС‚ РїСЂРёР±С‹Р»Рё РїСЂРµРґРїСЂРёСЏС‚РёСЏ; - СЃРІРѕРµРІСЂРµРјРµРЅРЅСѓСЋ РІС‹РїР»Р°С‚Сѓ Р·Р°СЂР°Р±РѕС‚РЅРѕР№ РїР»Р°С‚С‹; - РЎРѕР·РґР°РІР°С‚СЊ Р±Р»Р°РіРѕРїСЂРёСЏС‚РЅС‹Рµ СѓСЃР»РѕРІРёСЏ РґР»СЏ РїСЂРёРІР»РµС‡РµРЅРёСЏ РёРЅРІРµСЃС‚РёС†РёР№ РІ РїСЂРѕРёР·РІРѕРґСЃС‚РІРµРЅРЅСѓСЋ СЃС„РµСЂСѓ Рё РёРЅС‹Рµ СЃС„РµСЂС‹ РґРµСЏС‚РµР»СЊРЅРѕСЃС‚Рё. - РћР±РµСЃРїРµС‡РёРІР°С‚СЊ СЃРІРѕРµРІСЂРµРјРµРЅРЅСѓСЋ</dc:title>
  <dc:creator>MangutovaLV</dc:creator>
  <cp:lastModifiedBy>MangutovaLV</cp:lastModifiedBy>
  <cp:revision>3</cp:revision>
  <dcterms:created xsi:type="dcterms:W3CDTF">2024-07-23T08:17:28Z</dcterms:created>
  <dcterms:modified xsi:type="dcterms:W3CDTF">2024-07-24T05:08:31Z</dcterms:modified>
</cp:coreProperties>
</file>