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760EFC-D5EA-4731-892F-7780F3AA12CA}">
          <p14:sldIdLst>
            <p14:sldId id="1740"/>
          </p14:sldIdLst>
        </p14:section>
        <p14:section name="Раздел без заголовка" id="{9636446C-A806-4AF2-B5DF-0B281E7A47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54" d="100"/>
          <a:sy n="54" d="100"/>
        </p:scale>
        <p:origin x="2592" y="96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Уважаемый налогоплательщик!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552004" y="1938740"/>
            <a:ext cx="5756721" cy="49552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760969"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Межрайонная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ИФНС России №6 по Волгоградской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области информирует, что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25 января 2024 года с 09-00 до 17-00 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 базе                                                                                                                                                                                                Отдела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работе с заявителями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Кумылженского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района Волгоградской области ГКУ ВО "МФЦ«, по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адресу:</a:t>
            </a:r>
          </a:p>
          <a:p>
            <a:pPr algn="just" defTabSz="1760969"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ст.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Кумылженская, ул.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Блинова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, д.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1, будет осуществляться прием граждан сотрудниками инспекции. </a:t>
            </a:r>
          </a:p>
          <a:p>
            <a:pPr algn="just" defTabSz="1760969"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В рамках проведения </a:t>
            </a:r>
            <a:r>
              <a:rPr lang="ru-RU" sz="140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мероприятия </a:t>
            </a:r>
            <a:r>
              <a:rPr lang="ru-RU" sz="140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посетители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МФЦ  смогут узнать, есть ли у них задолженность по налогам и получить документы на оплату, также смогут представить согласие на информирование о наличии задолженности. Гражданам, не имеющим доступ в Личный кабинет физического лица, окажут помощь в подключении к сервису и продемонстрируют возможности Личного кабинета и других сервисов ФНС России, проинформируют о возможностях получения налоговых уведомлений для уплаты налогов на имущество и НДФЛ, а также требований об уплате задолженности по налогам налогоплательщиками-физическими лицами в электронной форме через личный кабинет на едином портале государственных и муниципальных услуг,  смогут получить ответы на интересующие вопросы.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 defTabSz="1760969"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При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обращении необходимо при себе иметь документ удостоверяющий личность.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 defTabSz="1760969">
              <a:defRPr/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65874E-81DE-4BCD-B92C-D8A25F615851}"/>
              </a:ext>
            </a:extLst>
          </p:cNvPr>
          <p:cNvSpPr txBox="1"/>
          <p:nvPr/>
        </p:nvSpPr>
        <p:spPr>
          <a:xfrm>
            <a:off x="1364" y="7975704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165868</TotalTime>
  <Words>188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Рябов Анатолий Петрович</cp:lastModifiedBy>
  <cp:revision>1958</cp:revision>
  <cp:lastPrinted>2024-01-22T15:13:39Z</cp:lastPrinted>
  <dcterms:created xsi:type="dcterms:W3CDTF">2014-10-08T23:03:32Z</dcterms:created>
  <dcterms:modified xsi:type="dcterms:W3CDTF">2024-01-22T15:33:06Z</dcterms:modified>
</cp:coreProperties>
</file>